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E6D70-E684-4773-B4EB-486D95CF30A4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8C996-BD1D-47AB-ACA2-2D484576983C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5489A-51B2-4986-BC80-CEFE0C798962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66D66-8EEC-4DF3-BCE3-228CEC3D7327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09987-CB4D-4B97-BC0B-1EDEB42D9A35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398BE-959A-4F0C-B34D-B5831B8A082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87EE6-0926-4C28-9B63-147E44FDF26C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14021-A637-42F3-AB26-7283436A816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3E5A1-7D2B-4381-869A-82F4D4B4B07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F7B9-252C-4D05-A4FB-2B7FFE2DB5A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4272C-E6F3-4114-A7CB-CEB247904B3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3B532F-EAC1-49AD-A333-A5183CCA8840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23529" y="1700808"/>
            <a:ext cx="8496944" cy="1470025"/>
          </a:xfrm>
        </p:spPr>
        <p:txBody>
          <a:bodyPr/>
          <a:lstStyle/>
          <a:p>
            <a:r>
              <a:rPr lang="es-UY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Planificación de Problematización</a:t>
            </a:r>
            <a:br>
              <a:rPr lang="es-UY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</a:br>
            <a:r>
              <a:rPr lang="es-UY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wallia New" pitchFamily="34" charset="-34"/>
                <a:cs typeface="Browallia New" pitchFamily="34" charset="-34"/>
              </a:rPr>
              <a:t>Historia y Geografía</a:t>
            </a:r>
            <a:endParaRPr lang="es-E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076" name="Picture 28" descr="http://wiki.estudiantesdederecho.cl/images/thumb/6/6f/Logo-udla.jpg/170px-Logo-ud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250" cy="1428750"/>
          </a:xfrm>
          <a:prstGeom prst="flowChartAlternateProcess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364088" y="364676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latin typeface="Bookman Old Style" pitchFamily="18" charset="0"/>
                <a:cs typeface="Andalus" pitchFamily="2" charset="-78"/>
              </a:rPr>
              <a:t>Carolina Becerra</a:t>
            </a:r>
          </a:p>
          <a:p>
            <a:pPr algn="ctr"/>
            <a:r>
              <a:rPr lang="es-ES" b="1" i="1" dirty="0" smtClean="0">
                <a:latin typeface="Bookman Old Style" pitchFamily="18" charset="0"/>
                <a:cs typeface="Andalus" pitchFamily="2" charset="-78"/>
              </a:rPr>
              <a:t>Profesor: Víctor González</a:t>
            </a:r>
            <a:endParaRPr lang="es-CL" b="1" i="1" dirty="0">
              <a:latin typeface="Bookman Old Style" pitchFamily="18" charset="0"/>
              <a:cs typeface="Andal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6632"/>
            <a:ext cx="8892480" cy="58655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s-ES" sz="2800" b="1" i="1" dirty="0" smtClean="0">
                <a:latin typeface="Bookman Old Style" pitchFamily="18" charset="0"/>
              </a:rPr>
              <a:t>Curso: </a:t>
            </a:r>
            <a:r>
              <a:rPr lang="es-ES" sz="2800" dirty="0" smtClean="0">
                <a:latin typeface="Bookman Old Style" pitchFamily="18" charset="0"/>
              </a:rPr>
              <a:t>2º Básico</a:t>
            </a:r>
          </a:p>
          <a:p>
            <a:pPr>
              <a:buFont typeface="Wingdings" pitchFamily="2" charset="2"/>
              <a:buChar char="v"/>
            </a:pPr>
            <a:r>
              <a:rPr lang="es-ES" sz="2800" b="1" i="1" dirty="0" smtClean="0">
                <a:latin typeface="Bookman Old Style" pitchFamily="18" charset="0"/>
              </a:rPr>
              <a:t>Eje: </a:t>
            </a:r>
            <a:r>
              <a:rPr lang="es-ES" sz="2800" dirty="0" smtClean="0">
                <a:latin typeface="Bookman Old Style" pitchFamily="18" charset="0"/>
              </a:rPr>
              <a:t>Formación ciudadana</a:t>
            </a:r>
          </a:p>
          <a:p>
            <a:pPr>
              <a:buFont typeface="Wingdings" pitchFamily="2" charset="2"/>
              <a:buChar char="v"/>
            </a:pPr>
            <a:r>
              <a:rPr lang="es-ES" sz="2800" b="1" i="1" dirty="0" smtClean="0">
                <a:latin typeface="Bookman Old Style" pitchFamily="18" charset="0"/>
              </a:rPr>
              <a:t>Contenido: </a:t>
            </a:r>
            <a:r>
              <a:rPr lang="es-ES" sz="2800" dirty="0" smtClean="0">
                <a:latin typeface="Bookman Old Style" pitchFamily="18" charset="0"/>
              </a:rPr>
              <a:t>Normas en la comunidad</a:t>
            </a:r>
          </a:p>
          <a:p>
            <a:pPr>
              <a:buFont typeface="Wingdings" pitchFamily="2" charset="2"/>
              <a:buChar char="v"/>
            </a:pPr>
            <a:r>
              <a:rPr lang="es-ES" sz="2800" b="1" i="1" dirty="0" smtClean="0">
                <a:latin typeface="Bookman Old Style" pitchFamily="18" charset="0"/>
              </a:rPr>
              <a:t>O. V.: </a:t>
            </a:r>
            <a:r>
              <a:rPr lang="es-ES" sz="2800" dirty="0" smtClean="0">
                <a:latin typeface="Bookman Old Style" pitchFamily="18" charset="0"/>
              </a:rPr>
              <a:t>Conocer, aplicar y proponer la importancia de algunas normas necesarias para: cuidarse, cuidar a otros, organizar un ambiente acogedor para todos y cuidar el medio ambiente.</a:t>
            </a:r>
          </a:p>
          <a:p>
            <a:pPr>
              <a:buFont typeface="Wingdings" pitchFamily="2" charset="2"/>
              <a:buChar char="v"/>
            </a:pPr>
            <a:r>
              <a:rPr lang="es-ES" sz="2800" dirty="0">
                <a:latin typeface="Bookman Old Style" pitchFamily="18" charset="0"/>
              </a:rPr>
              <a:t> </a:t>
            </a:r>
            <a:r>
              <a:rPr lang="es-ES" sz="2800" b="1" dirty="0" smtClean="0">
                <a:latin typeface="Bookman Old Style" pitchFamily="18" charset="0"/>
              </a:rPr>
              <a:t>O. T.: </a:t>
            </a:r>
            <a:r>
              <a:rPr lang="es-CL" sz="2800" dirty="0">
                <a:solidFill>
                  <a:schemeClr val="tx1"/>
                </a:solidFill>
                <a:latin typeface="Bookman Old Style" pitchFamily="18" charset="0"/>
              </a:rPr>
              <a:t>Participar, comentando y dando posibles soluciones al cuestionamiento presente, respetando opiniones de los demás</a:t>
            </a:r>
            <a:r>
              <a:rPr lang="es-CL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s-ES" dirty="0" smtClean="0">
              <a:latin typeface="Bookman Old Style" pitchFamily="18" charset="0"/>
            </a:endParaRP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68952" cy="2218258"/>
          </a:xfrm>
        </p:spPr>
        <p:txBody>
          <a:bodyPr/>
          <a:lstStyle/>
          <a:p>
            <a:r>
              <a:rPr lang="es-ES" sz="4000" b="1" i="1" dirty="0" smtClean="0">
                <a:ln w="190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¿Qué pasaría si ningún ciudadano respetara las normas de la comunidad?</a:t>
            </a:r>
            <a:endParaRPr lang="es-CL" sz="4000" b="1" i="1" dirty="0">
              <a:ln w="19050">
                <a:solidFill>
                  <a:schemeClr val="tx1"/>
                </a:solidFill>
              </a:ln>
              <a:solidFill>
                <a:schemeClr val="accent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88021"/>
            <a:ext cx="8424936" cy="3777283"/>
          </a:xfrm>
        </p:spPr>
        <p:txBody>
          <a:bodyPr/>
          <a:lstStyle/>
          <a:p>
            <a:r>
              <a:rPr lang="es-ES" sz="3000" b="1" i="1" dirty="0" smtClean="0">
                <a:latin typeface="Bookman Old Style" pitchFamily="18" charset="0"/>
              </a:rPr>
              <a:t>Inicio: </a:t>
            </a:r>
            <a:r>
              <a:rPr lang="es-ES" sz="3000" i="1" dirty="0" smtClean="0">
                <a:latin typeface="Bookman Old Style" pitchFamily="18" charset="0"/>
              </a:rPr>
              <a:t>Adecuándonos al contexto, preguntamos ¿saben lo que es una norma?, si es así ¿cuáles respetan?</a:t>
            </a:r>
          </a:p>
          <a:p>
            <a:r>
              <a:rPr lang="es-ES" sz="3000" b="1" i="1" dirty="0" smtClean="0">
                <a:latin typeface="Bookman Old Style" pitchFamily="18" charset="0"/>
              </a:rPr>
              <a:t>Desarrollo: </a:t>
            </a:r>
            <a:r>
              <a:rPr lang="es-ES" sz="3000" dirty="0" smtClean="0">
                <a:latin typeface="Bookman Old Style" pitchFamily="18" charset="0"/>
              </a:rPr>
              <a:t>Explicación del contenido: </a:t>
            </a:r>
            <a:r>
              <a:rPr lang="es-ES" sz="3000" b="1" i="1" dirty="0" smtClean="0">
                <a:latin typeface="Bookman Old Style" pitchFamily="18" charset="0"/>
              </a:rPr>
              <a:t>Las normas nos ayudan a vivir mejor</a:t>
            </a:r>
            <a:endParaRPr lang="es-CL" sz="3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8892480" cy="4857403"/>
          </a:xfrm>
        </p:spPr>
        <p:txBody>
          <a:bodyPr/>
          <a:lstStyle/>
          <a:p>
            <a:pPr>
              <a:buNone/>
            </a:pPr>
            <a:r>
              <a:rPr lang="es-CL" sz="2800" dirty="0" smtClean="0">
                <a:solidFill>
                  <a:schemeClr val="tx1"/>
                </a:solidFill>
                <a:latin typeface="Bookman Old Style" pitchFamily="18" charset="0"/>
              </a:rPr>
              <a:t>   Practicar </a:t>
            </a:r>
            <a:r>
              <a:rPr lang="es-CL" sz="2800" dirty="0">
                <a:solidFill>
                  <a:schemeClr val="tx1"/>
                </a:solidFill>
                <a:latin typeface="Bookman Old Style" pitchFamily="18" charset="0"/>
              </a:rPr>
              <a:t>un deporte o jugar con nuestros compañeros y compañeras exige conocer de qué se trata el juego y cuáles son sus reglas. Si todos nos comportamos de acuerdo a ellas, el juego se realizará adecuadamente y disfrutaremos de la compañía de los demás. Así como en los juegos existen reglas, en la familia, en la escuela, en el barrio y en el país, existen normas que guían nuestro comportamiento.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¿Qué son las normas?</a:t>
            </a:r>
            <a:endParaRPr lang="es-CL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68613" name="Picture 5" descr="s animados amista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854" y="-99392"/>
            <a:ext cx="215265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es-ES" sz="3000" dirty="0" smtClean="0">
                <a:latin typeface="Bookman Old Style" pitchFamily="18" charset="0"/>
              </a:rPr>
              <a:t>   </a:t>
            </a:r>
            <a:r>
              <a:rPr lang="es-ES" sz="2800" dirty="0" smtClean="0">
                <a:latin typeface="Bookman Old Style" pitchFamily="18" charset="0"/>
              </a:rPr>
              <a:t>Observen estas imágenes, den su opinión al respecto, manifestando una posible solución. </a:t>
            </a:r>
            <a:r>
              <a:rPr lang="es-ES" sz="2800" b="1" i="1" dirty="0" smtClean="0">
                <a:latin typeface="Bookman Old Style" pitchFamily="18" charset="0"/>
              </a:rPr>
              <a:t>¿Qué pasaría si no respetáramos las normas en nuestra comunidad?</a:t>
            </a:r>
          </a:p>
          <a:p>
            <a:pPr>
              <a:buNone/>
            </a:pPr>
            <a:endParaRPr lang="es-CL" sz="3000" i="1" dirty="0">
              <a:latin typeface="Bookman Old Style" pitchFamily="18" charset="0"/>
            </a:endParaRPr>
          </a:p>
        </p:txBody>
      </p:sp>
      <p:pic>
        <p:nvPicPr>
          <p:cNvPr id="6" name="5 Imagen" descr="http://fc01.deviantart.net/fs71/i/2011/333/b/2/water_burn_by_adamschraderdesign-d4hoj23.png"/>
          <p:cNvPicPr/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475656" y="1916832"/>
            <a:ext cx="6768752" cy="3362325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ke5Vvzinh4I/TpzEz1LmnII/AAAAAAAAALo/yaZxiSdt67k/s1600/Tracey+Emin%252C+1999%252C+my+bed%252C+desorden%252C+saatchi%252C+instalacion%252Cart%252C+mexico%252C+city%252C+erevank%252C+argel%252C+contemporary%252C+cama%252C+desmad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5328592" cy="3832207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6" name="5 Imagen" descr="http://www.larioja.com/prensa/noticias/200911/23/fotos/1937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33123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mdzol.com/files/image/100/100076/497271ec5aa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1636"/>
            <a:ext cx="5562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4 Imagen" descr="http://fc00.deviantart.net/fs21/i/2007/319/2/3/Bullying_by_jazzysui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96952"/>
            <a:ext cx="54360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5 CuadroTexto"/>
          <p:cNvSpPr txBox="1"/>
          <p:nvPr/>
        </p:nvSpPr>
        <p:spPr>
          <a:xfrm>
            <a:off x="216024" y="3068960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 smtClean="0">
                <a:latin typeface="Bookman Old Style" pitchFamily="18" charset="0"/>
              </a:rPr>
              <a:t>Posible Solución:</a:t>
            </a:r>
          </a:p>
          <a:p>
            <a:endParaRPr lang="es-ES" sz="2400" b="1" i="1" dirty="0">
              <a:latin typeface="Bookman Old Style" pitchFamily="18" charset="0"/>
            </a:endParaRPr>
          </a:p>
          <a:p>
            <a:r>
              <a:rPr lang="es-ES" sz="2400" b="1" i="1" dirty="0" smtClean="0">
                <a:latin typeface="Bookman Old Style" pitchFamily="18" charset="0"/>
              </a:rPr>
              <a:t>Una sanción por cada acto incorrecto dentro de la comunidad.</a:t>
            </a:r>
            <a:endParaRPr lang="es-CL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183</Words>
  <Application>Microsoft Office PowerPoint</Application>
  <PresentationFormat>Presentación en pantalla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Arial</vt:lpstr>
      <vt:lpstr>Diseño predeterminado</vt:lpstr>
      <vt:lpstr>Planificación de Problematización Historia y Geografía</vt:lpstr>
      <vt:lpstr>Diapositiva 2</vt:lpstr>
      <vt:lpstr>¿Qué pasaría si ningún ciudadano respetara las normas de la comunidad?</vt:lpstr>
      <vt:lpstr>Diapositiva 4</vt:lpstr>
      <vt:lpstr>Diapositiva 5</vt:lpstr>
      <vt:lpstr>Diapositiva 6</vt:lpstr>
      <vt:lpstr>Diapositiva 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292</cp:revision>
  <dcterms:created xsi:type="dcterms:W3CDTF">2010-05-23T14:28:12Z</dcterms:created>
  <dcterms:modified xsi:type="dcterms:W3CDTF">2013-10-11T01:07:08Z</dcterms:modified>
</cp:coreProperties>
</file>